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1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735" r:id="rId107"/>
    <p:sldId id="736" r:id="rId108"/>
    <p:sldId id="699" r:id="rId109"/>
    <p:sldId id="703" r:id="rId110"/>
    <p:sldId id="694" r:id="rId111"/>
    <p:sldId id="693" r:id="rId112"/>
    <p:sldId id="695" r:id="rId113"/>
    <p:sldId id="700" r:id="rId114"/>
    <p:sldId id="737" r:id="rId115"/>
    <p:sldId id="738" r:id="rId116"/>
    <p:sldId id="739" r:id="rId117"/>
    <p:sldId id="740" r:id="rId118"/>
    <p:sldId id="704" r:id="rId119"/>
    <p:sldId id="742" r:id="rId120"/>
    <p:sldId id="743" r:id="rId121"/>
    <p:sldId id="744" r:id="rId122"/>
    <p:sldId id="745" r:id="rId123"/>
    <p:sldId id="746" r:id="rId124"/>
    <p:sldId id="747" r:id="rId125"/>
    <p:sldId id="710" r:id="rId126"/>
    <p:sldId id="711" r:id="rId127"/>
    <p:sldId id="712" r:id="rId128"/>
    <p:sldId id="713" r:id="rId129"/>
    <p:sldId id="714" r:id="rId130"/>
    <p:sldId id="715" r:id="rId131"/>
    <p:sldId id="716" r:id="rId132"/>
    <p:sldId id="717" r:id="rId133"/>
    <p:sldId id="727" r:id="rId134"/>
    <p:sldId id="718" r:id="rId135"/>
    <p:sldId id="719" r:id="rId136"/>
    <p:sldId id="720" r:id="rId137"/>
    <p:sldId id="721" r:id="rId138"/>
    <p:sldId id="722" r:id="rId139"/>
    <p:sldId id="723" r:id="rId140"/>
    <p:sldId id="725" r:id="rId141"/>
    <p:sldId id="724" r:id="rId142"/>
    <p:sldId id="726" r:id="rId143"/>
    <p:sldId id="728" r:id="rId144"/>
    <p:sldId id="729" r:id="rId145"/>
    <p:sldId id="730" r:id="rId146"/>
    <p:sldId id="731" r:id="rId147"/>
    <p:sldId id="732" r:id="rId148"/>
    <p:sldId id="733" r:id="rId149"/>
    <p:sldId id="734" r:id="rId1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694"/>
            <p14:sldId id="693"/>
            <p14:sldId id="695"/>
            <p14:sldId id="700"/>
            <p14:sldId id="737"/>
            <p14:sldId id="738"/>
            <p14:sldId id="739"/>
            <p14:sldId id="740"/>
            <p14:sldId id="704"/>
            <p14:sldId id="742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22"/>
            <p14:sldId id="723"/>
            <p14:sldId id="725"/>
            <p14:sldId id="724"/>
            <p14:sldId id="726"/>
            <p14:sldId id="728"/>
            <p14:sldId id="729"/>
            <p14:sldId id="730"/>
            <p14:sldId id="731"/>
            <p14:sldId id="732"/>
            <p14:sldId id="733"/>
            <p14:sldId id="7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55" autoAdjust="0"/>
    <p:restoredTop sz="94906" autoAdjust="0"/>
  </p:normalViewPr>
  <p:slideViewPr>
    <p:cSldViewPr snapToGrid="0">
      <p:cViewPr varScale="1">
        <p:scale>
          <a:sx n="124" d="100"/>
          <a:sy n="124" d="100"/>
        </p:scale>
        <p:origin x="4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tableStyles" Target="tableStyle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notesMaster" Target="notesMasters/notesMaster1.xml"/><Relationship Id="rId156" Type="http://schemas.microsoft.com/office/2016/11/relationships/changesInfo" Target="changesInfos/changesInfo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theme" Target="theme/theme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2023. 7. 20.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415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247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7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894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792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0493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364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87983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707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097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177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5311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502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7815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4071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5001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3799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4104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623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3585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841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689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57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8046C5-5C5A-5D47-A723-FFCE386C3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52" y="1471166"/>
            <a:ext cx="3773755" cy="49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7768595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75921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248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592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191288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4061542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285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r>
              <a:rPr kumimoji="1" lang="en-US" altLang="ko-Kore-KR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723767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7548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679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444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825399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14347678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3426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36507633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67957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8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7655243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23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(256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53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encodings(=location)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embedding using convolutions and summed with the image embeddings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2618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493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by 4x)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updated output to a small 3-layer MLP. (for channel dimension matching)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a spatially point-wise product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854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612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 but the user’s work is also Automatic.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 for the target mask with random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667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using only newly annotated masks 6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Semi-automatic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</p:spTree>
    <p:extLst>
      <p:ext uri="{BB962C8B-B14F-4D97-AF65-F5344CB8AC3E}">
        <p14:creationId xmlns:p14="http://schemas.microsoft.com/office/powerpoint/2010/main" val="24037414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need to apply two more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We had collected enough masks to greatly improve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We had developed the ambiguity-aware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for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is for predict valid masks. / 2) is for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applied NMS to filter duplicates.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Special version of SAM that was trained on 2 stages, automatically generate masks.</a:t>
            </a:r>
          </a:p>
        </p:txBody>
      </p:sp>
    </p:spTree>
    <p:extLst>
      <p:ext uri="{BB962C8B-B14F-4D97-AF65-F5344CB8AC3E}">
        <p14:creationId xmlns:p14="http://schemas.microsoft.com/office/powerpoint/2010/main" val="14660690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081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50996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3246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105375</TotalTime>
  <Words>6831</Words>
  <Application>Microsoft Macintosh PowerPoint</Application>
  <PresentationFormat>와이드스크린</PresentationFormat>
  <Paragraphs>1660</Paragraphs>
  <Slides>146</Slides>
  <Notes>146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2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1664</cp:revision>
  <dcterms:created xsi:type="dcterms:W3CDTF">2018-02-21T02:23:39Z</dcterms:created>
  <dcterms:modified xsi:type="dcterms:W3CDTF">2023-07-20T07:52:09Z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